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3" r:id="rId2"/>
    <p:sldId id="403" r:id="rId3"/>
    <p:sldId id="396" r:id="rId4"/>
    <p:sldId id="404" r:id="rId5"/>
    <p:sldId id="397" r:id="rId6"/>
    <p:sldId id="398" r:id="rId7"/>
    <p:sldId id="399" r:id="rId8"/>
    <p:sldId id="400" r:id="rId9"/>
    <p:sldId id="401" r:id="rId10"/>
  </p:sldIdLst>
  <p:sldSz cx="6858000" cy="12192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5303" autoAdjust="0"/>
  </p:normalViewPr>
  <p:slideViewPr>
    <p:cSldViewPr snapToGrid="0">
      <p:cViewPr>
        <p:scale>
          <a:sx n="92" d="100"/>
          <a:sy n="92" d="100"/>
        </p:scale>
        <p:origin x="1738" y="53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98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02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59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7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7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19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45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1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28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76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34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827E-B13F-47FB-9B49-7F3646EB6A8E}" type="datetimeFigureOut">
              <a:rPr kumimoji="1" lang="ja-JP" altLang="en-US" smtClean="0"/>
              <a:t>2022/3/14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0FB2-40C8-4E01-B7DB-D6E424B5B7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69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0637"/>
            <a:ext cx="1935073" cy="70913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62" y="0"/>
            <a:ext cx="4992438" cy="26212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5074" cy="42062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6240"/>
            <a:ext cx="1935074" cy="24252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30"/>
          <a:stretch/>
        </p:blipFill>
        <p:spPr>
          <a:xfrm>
            <a:off x="1935074" y="2997457"/>
            <a:ext cx="4922926" cy="887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/>
          <a:stretch/>
        </p:blipFill>
        <p:spPr>
          <a:xfrm>
            <a:off x="1935075" y="8201220"/>
            <a:ext cx="4922925" cy="18911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3" y="10680741"/>
            <a:ext cx="4922927" cy="15112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2" b="41983"/>
          <a:stretch/>
        </p:blipFill>
        <p:spPr>
          <a:xfrm>
            <a:off x="1938214" y="4349337"/>
            <a:ext cx="4922927" cy="9080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79" y="5953189"/>
            <a:ext cx="4917021" cy="161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7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7"/>
            <a:ext cx="6858000" cy="32477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9751" r="9133" b="18165"/>
          <a:stretch/>
        </p:blipFill>
        <p:spPr>
          <a:xfrm>
            <a:off x="-1" y="3604481"/>
            <a:ext cx="6858000" cy="17692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8" r="1332" b="11499"/>
          <a:stretch/>
        </p:blipFill>
        <p:spPr>
          <a:xfrm>
            <a:off x="-1" y="10066713"/>
            <a:ext cx="6865015" cy="212528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18864" r="1454" b="19506"/>
          <a:stretch/>
        </p:blipFill>
        <p:spPr>
          <a:xfrm>
            <a:off x="-1" y="7648232"/>
            <a:ext cx="6858001" cy="241848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1" r="1818" b="22273"/>
          <a:stretch/>
        </p:blipFill>
        <p:spPr>
          <a:xfrm>
            <a:off x="-1" y="5644026"/>
            <a:ext cx="6850986" cy="17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41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266011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3511" r="1332" b="19042"/>
          <a:stretch/>
        </p:blipFill>
        <p:spPr>
          <a:xfrm>
            <a:off x="0" y="5129458"/>
            <a:ext cx="6862256" cy="26781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9544" r="2546" b="29816"/>
          <a:stretch/>
        </p:blipFill>
        <p:spPr>
          <a:xfrm>
            <a:off x="0" y="8004731"/>
            <a:ext cx="6862256" cy="212188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23638" r="1697" b="21627"/>
          <a:stretch/>
        </p:blipFill>
        <p:spPr>
          <a:xfrm>
            <a:off x="-4256" y="2660117"/>
            <a:ext cx="6862256" cy="217604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32473" r="3394" b="24429"/>
          <a:stretch/>
        </p:blipFill>
        <p:spPr>
          <a:xfrm>
            <a:off x="0" y="10419907"/>
            <a:ext cx="6858000" cy="17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290341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/>
          <a:stretch/>
        </p:blipFill>
        <p:spPr>
          <a:xfrm>
            <a:off x="0" y="2903413"/>
            <a:ext cx="6858000" cy="254010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0429"/>
            <a:ext cx="6858000" cy="234194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0" y="5443517"/>
            <a:ext cx="6858000" cy="22374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5" b="28966"/>
          <a:stretch/>
        </p:blipFill>
        <p:spPr>
          <a:xfrm>
            <a:off x="0" y="8965072"/>
            <a:ext cx="6858000" cy="9601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15163"/>
          <a:stretch/>
        </p:blipFill>
        <p:spPr>
          <a:xfrm>
            <a:off x="0" y="7680960"/>
            <a:ext cx="6858000" cy="14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05972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916"/>
            <a:ext cx="6858000" cy="23370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669"/>
            <a:ext cx="6858000" cy="31605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396"/>
            <a:ext cx="6858000" cy="31862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36311"/>
          <a:stretch/>
        </p:blipFill>
        <p:spPr>
          <a:xfrm>
            <a:off x="7512784" y="6637020"/>
            <a:ext cx="3825775" cy="9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5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2512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0077"/>
            <a:ext cx="6858000" cy="54192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520"/>
            <a:ext cx="6858000" cy="33945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2471"/>
            <a:ext cx="6858000" cy="33865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37"/>
            <a:ext cx="6858000" cy="4812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315"/>
            <a:ext cx="6858000" cy="15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289253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4120"/>
            <a:ext cx="6858000" cy="17278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495"/>
            <a:ext cx="6858000" cy="26021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047"/>
            <a:ext cx="6858000" cy="25076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7720"/>
            <a:ext cx="6858000" cy="22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"/>
          <a:stretch/>
        </p:blipFill>
        <p:spPr>
          <a:xfrm>
            <a:off x="0" y="-30480"/>
            <a:ext cx="6858000" cy="30632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78165" r="-444" b="-91795"/>
          <a:stretch/>
        </p:blipFill>
        <p:spPr>
          <a:xfrm>
            <a:off x="-121920" y="11784111"/>
            <a:ext cx="7101840" cy="21147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5900" r="444" b="2020"/>
          <a:stretch/>
        </p:blipFill>
        <p:spPr>
          <a:xfrm>
            <a:off x="-45720" y="3139440"/>
            <a:ext cx="6912696" cy="28009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 b="-1"/>
          <a:stretch/>
        </p:blipFill>
        <p:spPr>
          <a:xfrm>
            <a:off x="0" y="6128888"/>
            <a:ext cx="6858000" cy="24981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876"/>
            <a:ext cx="6858000" cy="30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692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3550</TotalTime>
  <Words>0</Words>
  <Application>Microsoft Office PowerPoint</Application>
  <PresentationFormat>ワイド画面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伊藤誠之</dc:creator>
  <cp:lastModifiedBy>Seiji</cp:lastModifiedBy>
  <cp:revision>305</cp:revision>
  <dcterms:created xsi:type="dcterms:W3CDTF">2016-06-27T11:11:59Z</dcterms:created>
  <dcterms:modified xsi:type="dcterms:W3CDTF">2022-03-14T04:17:48Z</dcterms:modified>
</cp:coreProperties>
</file>